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0BB98C-03E3-4E01-8C18-BB6940235F26}" type="datetimeFigureOut">
              <a:rPr lang="en-IN" smtClean="0"/>
              <a:t>08-01-2024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662D7-551C-4C96-B7E8-8290790E0C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8367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662D7-551C-4C96-B7E8-8290790E0C37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4299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A5869-182D-4D43-A613-ACC70742406E}" type="datetimeFigureOut">
              <a:rPr lang="en-IN" smtClean="0"/>
              <a:t>08-01-2024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A53E-3044-453D-8878-6A4DC1E5278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4634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A5869-182D-4D43-A613-ACC70742406E}" type="datetimeFigureOut">
              <a:rPr lang="en-IN" smtClean="0"/>
              <a:t>08-01-2024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A53E-3044-453D-8878-6A4DC1E5278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43070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A5869-182D-4D43-A613-ACC70742406E}" type="datetimeFigureOut">
              <a:rPr lang="en-IN" smtClean="0"/>
              <a:t>08-01-2024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A53E-3044-453D-8878-6A4DC1E5278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1416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A5869-182D-4D43-A613-ACC70742406E}" type="datetimeFigureOut">
              <a:rPr lang="en-IN" smtClean="0"/>
              <a:t>08-01-2024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A53E-3044-453D-8878-6A4DC1E5278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9941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A5869-182D-4D43-A613-ACC70742406E}" type="datetimeFigureOut">
              <a:rPr lang="en-IN" smtClean="0"/>
              <a:t>08-01-2024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A53E-3044-453D-8878-6A4DC1E5278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29449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A5869-182D-4D43-A613-ACC70742406E}" type="datetimeFigureOut">
              <a:rPr lang="en-IN" smtClean="0"/>
              <a:t>08-01-2024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A53E-3044-453D-8878-6A4DC1E5278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5309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A5869-182D-4D43-A613-ACC70742406E}" type="datetimeFigureOut">
              <a:rPr lang="en-IN" smtClean="0"/>
              <a:t>08-01-2024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A53E-3044-453D-8878-6A4DC1E5278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373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A5869-182D-4D43-A613-ACC70742406E}" type="datetimeFigureOut">
              <a:rPr lang="en-IN" smtClean="0"/>
              <a:t>08-01-2024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A53E-3044-453D-8878-6A4DC1E5278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075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A5869-182D-4D43-A613-ACC70742406E}" type="datetimeFigureOut">
              <a:rPr lang="en-IN" smtClean="0"/>
              <a:t>08-01-2024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A53E-3044-453D-8878-6A4DC1E5278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3259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A5869-182D-4D43-A613-ACC70742406E}" type="datetimeFigureOut">
              <a:rPr lang="en-IN" smtClean="0"/>
              <a:t>08-01-2024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A53E-3044-453D-8878-6A4DC1E5278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0861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A5869-182D-4D43-A613-ACC70742406E}" type="datetimeFigureOut">
              <a:rPr lang="en-IN" smtClean="0"/>
              <a:t>08-01-2024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A53E-3044-453D-8878-6A4DC1E5278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5097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A5869-182D-4D43-A613-ACC70742406E}" type="datetimeFigureOut">
              <a:rPr lang="en-IN" smtClean="0"/>
              <a:t>08-01-2024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7A53E-3044-453D-8878-6A4DC1E5278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7962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-108520" y="1556792"/>
            <a:ext cx="8229600" cy="4525963"/>
          </a:xfrm>
        </p:spPr>
        <p:txBody>
          <a:bodyPr>
            <a:normAutofit/>
          </a:bodyPr>
          <a:lstStyle/>
          <a:p>
            <a:pPr marL="1828800" lvl="4" indent="0" algn="ctr">
              <a:buNone/>
            </a:pPr>
            <a:r>
              <a:rPr lang="en-US" sz="6600" dirty="0" smtClean="0">
                <a:solidFill>
                  <a:srgbClr val="C00000"/>
                </a:solidFill>
              </a:rPr>
              <a:t>INDIAN POLITICAL SYSTEM</a:t>
            </a:r>
            <a:endParaRPr lang="en-IN" sz="6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130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268760"/>
            <a:ext cx="8229600" cy="1143000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C00000"/>
                </a:solidFill>
              </a:rPr>
              <a:t>INDIA’S FOREIGN </a:t>
            </a:r>
            <a:r>
              <a:rPr lang="en-US" sz="6600" dirty="0" smtClean="0">
                <a:solidFill>
                  <a:srgbClr val="C00000"/>
                </a:solidFill>
              </a:rPr>
              <a:t>POLICY</a:t>
            </a:r>
            <a:endParaRPr lang="en-IN" sz="6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50100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 smtClean="0">
                <a:solidFill>
                  <a:srgbClr val="002060"/>
                </a:solidFill>
              </a:rPr>
              <a:t>Meaning and basic Principles</a:t>
            </a:r>
            <a:endParaRPr lang="en-IN" sz="7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642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C00000"/>
                </a:solidFill>
              </a:rPr>
              <a:t>MEANING OF FOREIGN POLICY</a:t>
            </a:r>
            <a:endParaRPr lang="en-IN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78092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Foreign policy is a nation’s strategy in dealing with others nations aimed  has to be designed based on the situations and the nature of the world we live in today</a:t>
            </a:r>
            <a:r>
              <a:rPr lang="en-US" sz="4400" dirty="0" smtClean="0"/>
              <a:t>.</a:t>
            </a:r>
            <a:endParaRPr lang="en-IN" sz="4400" dirty="0"/>
          </a:p>
          <a:p>
            <a:pPr marL="0" indent="0">
              <a:buNone/>
            </a:pP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334063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C00000"/>
                </a:solidFill>
              </a:rPr>
              <a:t>DEFINITION OF FOREIGN POLICY</a:t>
            </a:r>
            <a:endParaRPr lang="en-IN" sz="5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63691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sz="4400" dirty="0" smtClean="0"/>
              <a:t>Foreign policy is now the bundle of principles and practices that regulates the intercourse of a state with other state.”___Ruthna Swami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556335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C00000"/>
                </a:solidFill>
              </a:rPr>
              <a:t>DEFINITIONS OF FOREIGN </a:t>
            </a:r>
            <a:r>
              <a:rPr lang="en-US" sz="4800" dirty="0" smtClean="0">
                <a:solidFill>
                  <a:srgbClr val="C00000"/>
                </a:solidFill>
              </a:rPr>
              <a:t>POLICY</a:t>
            </a:r>
            <a:endParaRPr lang="en-IN" sz="4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85293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“The foreign policy </a:t>
            </a:r>
            <a:r>
              <a:rPr lang="en-US" sz="4400" dirty="0" smtClean="0"/>
              <a:t>is a systematic statement of deliberately selected national interests.”__Hartman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405464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C00000"/>
                </a:solidFill>
              </a:rPr>
              <a:t>Main Objectives Of </a:t>
            </a:r>
            <a:r>
              <a:rPr lang="en-US" sz="5400" dirty="0" smtClean="0">
                <a:solidFill>
                  <a:srgbClr val="C00000"/>
                </a:solidFill>
              </a:rPr>
              <a:t>India’s Foreign Policy</a:t>
            </a:r>
            <a:endParaRPr lang="en-IN" sz="5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988840"/>
            <a:ext cx="8229600" cy="4525963"/>
          </a:xfrm>
        </p:spPr>
        <p:txBody>
          <a:bodyPr/>
          <a:lstStyle/>
          <a:p>
            <a:r>
              <a:rPr lang="en-US" dirty="0" smtClean="0"/>
              <a:t>To maintain international peace and security.</a:t>
            </a:r>
          </a:p>
          <a:p>
            <a:r>
              <a:rPr lang="en-US" dirty="0" smtClean="0"/>
              <a:t>To protect the unity and integrity of the country.</a:t>
            </a:r>
          </a:p>
          <a:p>
            <a:r>
              <a:rPr lang="en-US" dirty="0" smtClean="0"/>
              <a:t>To ensure that the </a:t>
            </a:r>
            <a:r>
              <a:rPr lang="en-US" dirty="0" err="1" smtClean="0"/>
              <a:t>defence</a:t>
            </a:r>
            <a:r>
              <a:rPr lang="en-US" dirty="0" smtClean="0"/>
              <a:t> and security of India is not compromised.</a:t>
            </a:r>
          </a:p>
          <a:p>
            <a:r>
              <a:rPr lang="en-US" dirty="0" smtClean="0"/>
              <a:t>To establish economic and commercial relations with other countries for achieving economic development of India.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8291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C00000"/>
                </a:solidFill>
              </a:rPr>
              <a:t>Basic </a:t>
            </a:r>
            <a:r>
              <a:rPr lang="en-US" sz="4800" dirty="0" smtClean="0">
                <a:solidFill>
                  <a:srgbClr val="C00000"/>
                </a:solidFill>
              </a:rPr>
              <a:t>Principles Of India’s Foreign Policy</a:t>
            </a:r>
            <a:endParaRPr lang="en-IN" sz="4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Non Alignment</a:t>
            </a:r>
          </a:p>
          <a:p>
            <a:r>
              <a:rPr lang="en-US" dirty="0" smtClean="0"/>
              <a:t>Faith in international co-operation</a:t>
            </a:r>
          </a:p>
          <a:p>
            <a:r>
              <a:rPr lang="en-US" dirty="0" smtClean="0"/>
              <a:t>Development of relations with the countries of east</a:t>
            </a:r>
          </a:p>
          <a:p>
            <a:r>
              <a:rPr lang="en-US" dirty="0" smtClean="0"/>
              <a:t>Faith in united Nations</a:t>
            </a:r>
          </a:p>
          <a:p>
            <a:r>
              <a:rPr lang="en-US" dirty="0" smtClean="0"/>
              <a:t>Support of disarmament</a:t>
            </a:r>
          </a:p>
          <a:p>
            <a:r>
              <a:rPr lang="en-US" dirty="0" smtClean="0"/>
              <a:t>Help in the freedom of slave countries</a:t>
            </a:r>
          </a:p>
          <a:p>
            <a:r>
              <a:rPr lang="en-US" dirty="0" smtClean="0"/>
              <a:t>Faith in </a:t>
            </a:r>
            <a:r>
              <a:rPr lang="en-US" dirty="0" err="1"/>
              <a:t>P</a:t>
            </a:r>
            <a:r>
              <a:rPr lang="en-US" dirty="0" err="1" smtClean="0"/>
              <a:t>anch</a:t>
            </a:r>
            <a:r>
              <a:rPr lang="en-US" dirty="0" smtClean="0"/>
              <a:t> </a:t>
            </a:r>
            <a:r>
              <a:rPr lang="en-US" dirty="0" err="1"/>
              <a:t>S</a:t>
            </a:r>
            <a:r>
              <a:rPr lang="en-US" dirty="0" err="1" smtClean="0"/>
              <a:t>heel</a:t>
            </a:r>
            <a:endParaRPr lang="en-US" dirty="0" smtClean="0"/>
          </a:p>
          <a:p>
            <a:r>
              <a:rPr lang="en-US" dirty="0" smtClean="0"/>
              <a:t>Use of atomic energy for peaceful purposes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2380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-675456"/>
            <a:ext cx="8229600" cy="114300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90872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sz="3900" dirty="0" smtClean="0"/>
              <a:t>Opposition of military alliances</a:t>
            </a:r>
          </a:p>
          <a:p>
            <a:r>
              <a:rPr lang="en-US" sz="3900" dirty="0" smtClean="0"/>
              <a:t>To develop friendly relations with </a:t>
            </a:r>
            <a:r>
              <a:rPr lang="en-US" sz="3900" dirty="0" err="1" smtClean="0"/>
              <a:t>neighbouring</a:t>
            </a:r>
            <a:r>
              <a:rPr lang="en-US" sz="3900" dirty="0" smtClean="0"/>
              <a:t> countries</a:t>
            </a:r>
          </a:p>
          <a:p>
            <a:r>
              <a:rPr lang="en-US" sz="3900" dirty="0" smtClean="0"/>
              <a:t>Membership of commonwealth of Nations</a:t>
            </a:r>
          </a:p>
          <a:p>
            <a:r>
              <a:rPr lang="en-US" sz="3900" dirty="0" smtClean="0"/>
              <a:t>Opposition to imperialism and colonialism</a:t>
            </a:r>
          </a:p>
          <a:p>
            <a:r>
              <a:rPr lang="en-US" sz="3900" dirty="0" smtClean="0"/>
              <a:t>Opposition to Racialism</a:t>
            </a:r>
          </a:p>
          <a:p>
            <a:r>
              <a:rPr lang="en-US" sz="3900" dirty="0" smtClean="0"/>
              <a:t>Respect for Human Rights</a:t>
            </a:r>
          </a:p>
          <a:p>
            <a:r>
              <a:rPr lang="en-US" sz="3900" dirty="0" smtClean="0"/>
              <a:t>Opposition of terrorism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57068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891480"/>
            <a:ext cx="8229600" cy="11430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4525963"/>
          </a:xfrm>
        </p:spPr>
        <p:txBody>
          <a:bodyPr>
            <a:noAutofit/>
          </a:bodyPr>
          <a:lstStyle/>
          <a:p>
            <a:r>
              <a:rPr lang="en-US" sz="3600" dirty="0" smtClean="0"/>
              <a:t>New international Economic order and question of the protection of </a:t>
            </a:r>
            <a:r>
              <a:rPr lang="en-US" sz="3600" dirty="0" err="1" smtClean="0"/>
              <a:t>envirnoment</a:t>
            </a:r>
            <a:endParaRPr lang="en-US" sz="3600" dirty="0" smtClean="0"/>
          </a:p>
          <a:p>
            <a:r>
              <a:rPr lang="en-US" sz="3600" dirty="0" smtClean="0"/>
              <a:t>To get the permanent membership of </a:t>
            </a:r>
            <a:r>
              <a:rPr lang="en-US" sz="3600" dirty="0" err="1" smtClean="0"/>
              <a:t>seurity</a:t>
            </a:r>
            <a:r>
              <a:rPr lang="en-US" sz="3600" dirty="0" smtClean="0"/>
              <a:t> council</a:t>
            </a:r>
          </a:p>
          <a:p>
            <a:r>
              <a:rPr lang="en-US" sz="3600" dirty="0" smtClean="0"/>
              <a:t>India to develop relations with central Asian Nations</a:t>
            </a:r>
          </a:p>
          <a:p>
            <a:r>
              <a:rPr lang="en-US" sz="3600" dirty="0" smtClean="0"/>
              <a:t>Solidarity and co-operation with Asian and African Countries.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256081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dirty="0" smtClean="0">
                <a:solidFill>
                  <a:srgbClr val="002060"/>
                </a:solidFill>
              </a:rPr>
              <a:t>THANKYOU</a:t>
            </a:r>
            <a:endParaRPr lang="en-IN" sz="8800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1753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Words>258</Words>
  <Application>Microsoft Office PowerPoint</Application>
  <PresentationFormat>On-screen Show (4:3)</PresentationFormat>
  <Paragraphs>36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INDIA’S FOREIGN POLICY</vt:lpstr>
      <vt:lpstr>MEANING OF FOREIGN POLICY</vt:lpstr>
      <vt:lpstr>DEFINITION OF FOREIGN POLICY</vt:lpstr>
      <vt:lpstr>DEFINITIONS OF FOREIGN POLICY</vt:lpstr>
      <vt:lpstr>Main Objectives Of India’s Foreign Policy</vt:lpstr>
      <vt:lpstr>Basic Principles Of India’s Foreign Policy</vt:lpstr>
      <vt:lpstr>PowerPoint Presentation</vt:lpstr>
      <vt:lpstr>PowerPoint Presentation</vt:lpstr>
      <vt:lpstr>THANKYOU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INDIAN POLITICAL SYSTEM</dc:title>
  <dc:creator>compaq</dc:creator>
  <cp:lastModifiedBy>compaq</cp:lastModifiedBy>
  <cp:revision>10</cp:revision>
  <dcterms:created xsi:type="dcterms:W3CDTF">2024-01-08T06:53:00Z</dcterms:created>
  <dcterms:modified xsi:type="dcterms:W3CDTF">2024-01-09T05:09:44Z</dcterms:modified>
</cp:coreProperties>
</file>